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60" d="100"/>
          <a:sy n="160" d="100"/>
        </p:scale>
        <p:origin x="3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4E5C7A-477E-4988-9E2B-77A834E525E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59821B2D-B6BA-416B-AE5C-90F734037A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7B2835E7-45E2-4332-AD2F-2FAD16050DB0}"/>
              </a:ext>
            </a:extLst>
          </p:cNvPr>
          <p:cNvSpPr>
            <a:spLocks noGrp="1"/>
          </p:cNvSpPr>
          <p:nvPr>
            <p:ph type="dt" sz="half" idx="10"/>
          </p:nvPr>
        </p:nvSpPr>
        <p:spPr/>
        <p:txBody>
          <a:bodyPr/>
          <a:lstStyle/>
          <a:p>
            <a:fld id="{76368225-D43E-45CE-830E-F802902FF465}" type="datetimeFigureOut">
              <a:rPr lang="fr-CA" smtClean="0"/>
              <a:t>2020-09-29</a:t>
            </a:fld>
            <a:endParaRPr lang="fr-CA" dirty="0"/>
          </a:p>
        </p:txBody>
      </p:sp>
      <p:sp>
        <p:nvSpPr>
          <p:cNvPr id="5" name="Espace réservé du pied de page 4">
            <a:extLst>
              <a:ext uri="{FF2B5EF4-FFF2-40B4-BE49-F238E27FC236}">
                <a16:creationId xmlns:a16="http://schemas.microsoft.com/office/drawing/2014/main" id="{F15C6716-C137-492F-BAA4-5141E481540A}"/>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8FFE350E-1E60-4FD6-A08C-F32AF29F23A8}"/>
              </a:ext>
            </a:extLst>
          </p:cNvPr>
          <p:cNvSpPr>
            <a:spLocks noGrp="1"/>
          </p:cNvSpPr>
          <p:nvPr>
            <p:ph type="sldNum" sz="quarter" idx="12"/>
          </p:nvPr>
        </p:nvSpPr>
        <p:spPr/>
        <p:txBody>
          <a:bodyPr/>
          <a:lstStyle/>
          <a:p>
            <a:fld id="{5739687A-42B3-415E-9432-8DD7B6BD3987}" type="slidenum">
              <a:rPr lang="fr-CA" smtClean="0"/>
              <a:t>‹n°›</a:t>
            </a:fld>
            <a:endParaRPr lang="fr-CA" dirty="0"/>
          </a:p>
        </p:txBody>
      </p:sp>
    </p:spTree>
    <p:extLst>
      <p:ext uri="{BB962C8B-B14F-4D97-AF65-F5344CB8AC3E}">
        <p14:creationId xmlns:p14="http://schemas.microsoft.com/office/powerpoint/2010/main" val="3390728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CAA820-32D7-4E48-B793-A30631D31B1A}"/>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D20C94BB-1B71-4E99-B5F0-2E4DEA9D0477}"/>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0314159-EB86-484B-BF2F-47A58FCFF03B}"/>
              </a:ext>
            </a:extLst>
          </p:cNvPr>
          <p:cNvSpPr>
            <a:spLocks noGrp="1"/>
          </p:cNvSpPr>
          <p:nvPr>
            <p:ph type="dt" sz="half" idx="10"/>
          </p:nvPr>
        </p:nvSpPr>
        <p:spPr/>
        <p:txBody>
          <a:bodyPr/>
          <a:lstStyle/>
          <a:p>
            <a:fld id="{76368225-D43E-45CE-830E-F802902FF465}" type="datetimeFigureOut">
              <a:rPr lang="fr-CA" smtClean="0"/>
              <a:t>2020-09-29</a:t>
            </a:fld>
            <a:endParaRPr lang="fr-CA" dirty="0"/>
          </a:p>
        </p:txBody>
      </p:sp>
      <p:sp>
        <p:nvSpPr>
          <p:cNvPr id="5" name="Espace réservé du pied de page 4">
            <a:extLst>
              <a:ext uri="{FF2B5EF4-FFF2-40B4-BE49-F238E27FC236}">
                <a16:creationId xmlns:a16="http://schemas.microsoft.com/office/drawing/2014/main" id="{42461C1C-8A77-411B-8123-03508BA1C2A0}"/>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594B03DF-8324-4546-B431-CF1756BEA7D5}"/>
              </a:ext>
            </a:extLst>
          </p:cNvPr>
          <p:cNvSpPr>
            <a:spLocks noGrp="1"/>
          </p:cNvSpPr>
          <p:nvPr>
            <p:ph type="sldNum" sz="quarter" idx="12"/>
          </p:nvPr>
        </p:nvSpPr>
        <p:spPr/>
        <p:txBody>
          <a:bodyPr/>
          <a:lstStyle/>
          <a:p>
            <a:fld id="{5739687A-42B3-415E-9432-8DD7B6BD3987}" type="slidenum">
              <a:rPr lang="fr-CA" smtClean="0"/>
              <a:t>‹n°›</a:t>
            </a:fld>
            <a:endParaRPr lang="fr-CA" dirty="0"/>
          </a:p>
        </p:txBody>
      </p:sp>
    </p:spTree>
    <p:extLst>
      <p:ext uri="{BB962C8B-B14F-4D97-AF65-F5344CB8AC3E}">
        <p14:creationId xmlns:p14="http://schemas.microsoft.com/office/powerpoint/2010/main" val="400907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70F312E-7E62-4848-84EB-9D40FAD97515}"/>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F02B37AE-5735-4272-A9C1-7D8F2BE5BA23}"/>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53DA0B0D-4AC1-455D-8D47-514982D4E579}"/>
              </a:ext>
            </a:extLst>
          </p:cNvPr>
          <p:cNvSpPr>
            <a:spLocks noGrp="1"/>
          </p:cNvSpPr>
          <p:nvPr>
            <p:ph type="dt" sz="half" idx="10"/>
          </p:nvPr>
        </p:nvSpPr>
        <p:spPr/>
        <p:txBody>
          <a:bodyPr/>
          <a:lstStyle/>
          <a:p>
            <a:fld id="{76368225-D43E-45CE-830E-F802902FF465}" type="datetimeFigureOut">
              <a:rPr lang="fr-CA" smtClean="0"/>
              <a:t>2020-09-29</a:t>
            </a:fld>
            <a:endParaRPr lang="fr-CA" dirty="0"/>
          </a:p>
        </p:txBody>
      </p:sp>
      <p:sp>
        <p:nvSpPr>
          <p:cNvPr id="5" name="Espace réservé du pied de page 4">
            <a:extLst>
              <a:ext uri="{FF2B5EF4-FFF2-40B4-BE49-F238E27FC236}">
                <a16:creationId xmlns:a16="http://schemas.microsoft.com/office/drawing/2014/main" id="{DE070E39-D34E-4D69-BA14-1490786A844D}"/>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82780BC3-4DEF-48DE-B6C7-32795C968792}"/>
              </a:ext>
            </a:extLst>
          </p:cNvPr>
          <p:cNvSpPr>
            <a:spLocks noGrp="1"/>
          </p:cNvSpPr>
          <p:nvPr>
            <p:ph type="sldNum" sz="quarter" idx="12"/>
          </p:nvPr>
        </p:nvSpPr>
        <p:spPr/>
        <p:txBody>
          <a:bodyPr/>
          <a:lstStyle/>
          <a:p>
            <a:fld id="{5739687A-42B3-415E-9432-8DD7B6BD3987}" type="slidenum">
              <a:rPr lang="fr-CA" smtClean="0"/>
              <a:t>‹n°›</a:t>
            </a:fld>
            <a:endParaRPr lang="fr-CA" dirty="0"/>
          </a:p>
        </p:txBody>
      </p:sp>
    </p:spTree>
    <p:extLst>
      <p:ext uri="{BB962C8B-B14F-4D97-AF65-F5344CB8AC3E}">
        <p14:creationId xmlns:p14="http://schemas.microsoft.com/office/powerpoint/2010/main" val="18895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B9953A-29B4-41EF-8D0E-B6FC04F6F9A7}"/>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7EE4FEE9-8725-4141-9C43-A7D158F89F0E}"/>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C3051E2-7CCC-4D67-8AE2-409DAED6B410}"/>
              </a:ext>
            </a:extLst>
          </p:cNvPr>
          <p:cNvSpPr>
            <a:spLocks noGrp="1"/>
          </p:cNvSpPr>
          <p:nvPr>
            <p:ph type="dt" sz="half" idx="10"/>
          </p:nvPr>
        </p:nvSpPr>
        <p:spPr/>
        <p:txBody>
          <a:bodyPr/>
          <a:lstStyle/>
          <a:p>
            <a:fld id="{76368225-D43E-45CE-830E-F802902FF465}" type="datetimeFigureOut">
              <a:rPr lang="fr-CA" smtClean="0"/>
              <a:t>2020-09-29</a:t>
            </a:fld>
            <a:endParaRPr lang="fr-CA" dirty="0"/>
          </a:p>
        </p:txBody>
      </p:sp>
      <p:sp>
        <p:nvSpPr>
          <p:cNvPr id="5" name="Espace réservé du pied de page 4">
            <a:extLst>
              <a:ext uri="{FF2B5EF4-FFF2-40B4-BE49-F238E27FC236}">
                <a16:creationId xmlns:a16="http://schemas.microsoft.com/office/drawing/2014/main" id="{BC61D997-743D-464F-BD7E-D6B8C4162F7E}"/>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6510434D-1A9D-4D20-B6B2-57E367C7C8E6}"/>
              </a:ext>
            </a:extLst>
          </p:cNvPr>
          <p:cNvSpPr>
            <a:spLocks noGrp="1"/>
          </p:cNvSpPr>
          <p:nvPr>
            <p:ph type="sldNum" sz="quarter" idx="12"/>
          </p:nvPr>
        </p:nvSpPr>
        <p:spPr/>
        <p:txBody>
          <a:bodyPr/>
          <a:lstStyle/>
          <a:p>
            <a:fld id="{5739687A-42B3-415E-9432-8DD7B6BD3987}" type="slidenum">
              <a:rPr lang="fr-CA" smtClean="0"/>
              <a:t>‹n°›</a:t>
            </a:fld>
            <a:endParaRPr lang="fr-CA" dirty="0"/>
          </a:p>
        </p:txBody>
      </p:sp>
    </p:spTree>
    <p:extLst>
      <p:ext uri="{BB962C8B-B14F-4D97-AF65-F5344CB8AC3E}">
        <p14:creationId xmlns:p14="http://schemas.microsoft.com/office/powerpoint/2010/main" val="213608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D21A7-EF9A-4E0F-98B4-32A6D4969A0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983D7A5-4688-41B6-817F-96A5539DA3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04408981-7FC1-44BE-BA47-F13E6A97B1B0}"/>
              </a:ext>
            </a:extLst>
          </p:cNvPr>
          <p:cNvSpPr>
            <a:spLocks noGrp="1"/>
          </p:cNvSpPr>
          <p:nvPr>
            <p:ph type="dt" sz="half" idx="10"/>
          </p:nvPr>
        </p:nvSpPr>
        <p:spPr/>
        <p:txBody>
          <a:bodyPr/>
          <a:lstStyle/>
          <a:p>
            <a:fld id="{76368225-D43E-45CE-830E-F802902FF465}" type="datetimeFigureOut">
              <a:rPr lang="fr-CA" smtClean="0"/>
              <a:t>2020-09-29</a:t>
            </a:fld>
            <a:endParaRPr lang="fr-CA" dirty="0"/>
          </a:p>
        </p:txBody>
      </p:sp>
      <p:sp>
        <p:nvSpPr>
          <p:cNvPr id="5" name="Espace réservé du pied de page 4">
            <a:extLst>
              <a:ext uri="{FF2B5EF4-FFF2-40B4-BE49-F238E27FC236}">
                <a16:creationId xmlns:a16="http://schemas.microsoft.com/office/drawing/2014/main" id="{7E4D68FC-6523-4524-BAC4-30D3F342C0EC}"/>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1F4E483F-3F9C-456D-8ABB-D3CB8D47F784}"/>
              </a:ext>
            </a:extLst>
          </p:cNvPr>
          <p:cNvSpPr>
            <a:spLocks noGrp="1"/>
          </p:cNvSpPr>
          <p:nvPr>
            <p:ph type="sldNum" sz="quarter" idx="12"/>
          </p:nvPr>
        </p:nvSpPr>
        <p:spPr/>
        <p:txBody>
          <a:bodyPr/>
          <a:lstStyle/>
          <a:p>
            <a:fld id="{5739687A-42B3-415E-9432-8DD7B6BD3987}" type="slidenum">
              <a:rPr lang="fr-CA" smtClean="0"/>
              <a:t>‹n°›</a:t>
            </a:fld>
            <a:endParaRPr lang="fr-CA" dirty="0"/>
          </a:p>
        </p:txBody>
      </p:sp>
    </p:spTree>
    <p:extLst>
      <p:ext uri="{BB962C8B-B14F-4D97-AF65-F5344CB8AC3E}">
        <p14:creationId xmlns:p14="http://schemas.microsoft.com/office/powerpoint/2010/main" val="3267887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05ABEF-1D23-46AE-9B44-061FED84B05D}"/>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317EA493-E58E-45B2-BE5A-A08E7D6B1230}"/>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4114C9E5-D977-4010-BD13-092F53A705D4}"/>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CC371B4F-5724-4B19-8036-2E97998F6C1B}"/>
              </a:ext>
            </a:extLst>
          </p:cNvPr>
          <p:cNvSpPr>
            <a:spLocks noGrp="1"/>
          </p:cNvSpPr>
          <p:nvPr>
            <p:ph type="dt" sz="half" idx="10"/>
          </p:nvPr>
        </p:nvSpPr>
        <p:spPr/>
        <p:txBody>
          <a:bodyPr/>
          <a:lstStyle/>
          <a:p>
            <a:fld id="{76368225-D43E-45CE-830E-F802902FF465}" type="datetimeFigureOut">
              <a:rPr lang="fr-CA" smtClean="0"/>
              <a:t>2020-09-29</a:t>
            </a:fld>
            <a:endParaRPr lang="fr-CA" dirty="0"/>
          </a:p>
        </p:txBody>
      </p:sp>
      <p:sp>
        <p:nvSpPr>
          <p:cNvPr id="6" name="Espace réservé du pied de page 5">
            <a:extLst>
              <a:ext uri="{FF2B5EF4-FFF2-40B4-BE49-F238E27FC236}">
                <a16:creationId xmlns:a16="http://schemas.microsoft.com/office/drawing/2014/main" id="{F21BEE09-A776-450E-ABC3-CE6D377F4A0E}"/>
              </a:ext>
            </a:extLst>
          </p:cNvPr>
          <p:cNvSpPr>
            <a:spLocks noGrp="1"/>
          </p:cNvSpPr>
          <p:nvPr>
            <p:ph type="ftr" sz="quarter" idx="11"/>
          </p:nvPr>
        </p:nvSpPr>
        <p:spPr/>
        <p:txBody>
          <a:bodyPr/>
          <a:lstStyle/>
          <a:p>
            <a:endParaRPr lang="fr-CA" dirty="0"/>
          </a:p>
        </p:txBody>
      </p:sp>
      <p:sp>
        <p:nvSpPr>
          <p:cNvPr id="7" name="Espace réservé du numéro de diapositive 6">
            <a:extLst>
              <a:ext uri="{FF2B5EF4-FFF2-40B4-BE49-F238E27FC236}">
                <a16:creationId xmlns:a16="http://schemas.microsoft.com/office/drawing/2014/main" id="{33522647-DCC4-485F-A488-D24CF833EB70}"/>
              </a:ext>
            </a:extLst>
          </p:cNvPr>
          <p:cNvSpPr>
            <a:spLocks noGrp="1"/>
          </p:cNvSpPr>
          <p:nvPr>
            <p:ph type="sldNum" sz="quarter" idx="12"/>
          </p:nvPr>
        </p:nvSpPr>
        <p:spPr/>
        <p:txBody>
          <a:bodyPr/>
          <a:lstStyle/>
          <a:p>
            <a:fld id="{5739687A-42B3-415E-9432-8DD7B6BD3987}" type="slidenum">
              <a:rPr lang="fr-CA" smtClean="0"/>
              <a:t>‹n°›</a:t>
            </a:fld>
            <a:endParaRPr lang="fr-CA" dirty="0"/>
          </a:p>
        </p:txBody>
      </p:sp>
    </p:spTree>
    <p:extLst>
      <p:ext uri="{BB962C8B-B14F-4D97-AF65-F5344CB8AC3E}">
        <p14:creationId xmlns:p14="http://schemas.microsoft.com/office/powerpoint/2010/main" val="2478149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1EE3CC-4FF6-46D7-96B6-6CB9FD4800B0}"/>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25D42870-A107-48EE-8729-A80C69545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A59A8ED1-D4FE-4FED-A27F-7D879199BE0C}"/>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E70EFAC9-0167-4B69-90A8-BB6CCC7D9C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7CD17ACC-221E-4C88-94C3-39971AC0D58D}"/>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32E542FB-447C-430F-82BC-A0D496EB81FC}"/>
              </a:ext>
            </a:extLst>
          </p:cNvPr>
          <p:cNvSpPr>
            <a:spLocks noGrp="1"/>
          </p:cNvSpPr>
          <p:nvPr>
            <p:ph type="dt" sz="half" idx="10"/>
          </p:nvPr>
        </p:nvSpPr>
        <p:spPr/>
        <p:txBody>
          <a:bodyPr/>
          <a:lstStyle/>
          <a:p>
            <a:fld id="{76368225-D43E-45CE-830E-F802902FF465}" type="datetimeFigureOut">
              <a:rPr lang="fr-CA" smtClean="0"/>
              <a:t>2020-09-29</a:t>
            </a:fld>
            <a:endParaRPr lang="fr-CA" dirty="0"/>
          </a:p>
        </p:txBody>
      </p:sp>
      <p:sp>
        <p:nvSpPr>
          <p:cNvPr id="8" name="Espace réservé du pied de page 7">
            <a:extLst>
              <a:ext uri="{FF2B5EF4-FFF2-40B4-BE49-F238E27FC236}">
                <a16:creationId xmlns:a16="http://schemas.microsoft.com/office/drawing/2014/main" id="{6917A0E4-E06C-483E-94DB-327E2CD65160}"/>
              </a:ext>
            </a:extLst>
          </p:cNvPr>
          <p:cNvSpPr>
            <a:spLocks noGrp="1"/>
          </p:cNvSpPr>
          <p:nvPr>
            <p:ph type="ftr" sz="quarter" idx="11"/>
          </p:nvPr>
        </p:nvSpPr>
        <p:spPr/>
        <p:txBody>
          <a:bodyPr/>
          <a:lstStyle/>
          <a:p>
            <a:endParaRPr lang="fr-CA" dirty="0"/>
          </a:p>
        </p:txBody>
      </p:sp>
      <p:sp>
        <p:nvSpPr>
          <p:cNvPr id="9" name="Espace réservé du numéro de diapositive 8">
            <a:extLst>
              <a:ext uri="{FF2B5EF4-FFF2-40B4-BE49-F238E27FC236}">
                <a16:creationId xmlns:a16="http://schemas.microsoft.com/office/drawing/2014/main" id="{D6B171CC-CCD5-4865-8FBE-22C0916EF705}"/>
              </a:ext>
            </a:extLst>
          </p:cNvPr>
          <p:cNvSpPr>
            <a:spLocks noGrp="1"/>
          </p:cNvSpPr>
          <p:nvPr>
            <p:ph type="sldNum" sz="quarter" idx="12"/>
          </p:nvPr>
        </p:nvSpPr>
        <p:spPr/>
        <p:txBody>
          <a:bodyPr/>
          <a:lstStyle/>
          <a:p>
            <a:fld id="{5739687A-42B3-415E-9432-8DD7B6BD3987}" type="slidenum">
              <a:rPr lang="fr-CA" smtClean="0"/>
              <a:t>‹n°›</a:t>
            </a:fld>
            <a:endParaRPr lang="fr-CA" dirty="0"/>
          </a:p>
        </p:txBody>
      </p:sp>
    </p:spTree>
    <p:extLst>
      <p:ext uri="{BB962C8B-B14F-4D97-AF65-F5344CB8AC3E}">
        <p14:creationId xmlns:p14="http://schemas.microsoft.com/office/powerpoint/2010/main" val="3939423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9A2DC9-5A50-4CAA-9E37-440E902F7573}"/>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87F49496-63FC-43F2-98D4-FAB59F08978E}"/>
              </a:ext>
            </a:extLst>
          </p:cNvPr>
          <p:cNvSpPr>
            <a:spLocks noGrp="1"/>
          </p:cNvSpPr>
          <p:nvPr>
            <p:ph type="dt" sz="half" idx="10"/>
          </p:nvPr>
        </p:nvSpPr>
        <p:spPr/>
        <p:txBody>
          <a:bodyPr/>
          <a:lstStyle/>
          <a:p>
            <a:fld id="{76368225-D43E-45CE-830E-F802902FF465}" type="datetimeFigureOut">
              <a:rPr lang="fr-CA" smtClean="0"/>
              <a:t>2020-09-29</a:t>
            </a:fld>
            <a:endParaRPr lang="fr-CA" dirty="0"/>
          </a:p>
        </p:txBody>
      </p:sp>
      <p:sp>
        <p:nvSpPr>
          <p:cNvPr id="4" name="Espace réservé du pied de page 3">
            <a:extLst>
              <a:ext uri="{FF2B5EF4-FFF2-40B4-BE49-F238E27FC236}">
                <a16:creationId xmlns:a16="http://schemas.microsoft.com/office/drawing/2014/main" id="{A249C599-6F26-4401-A429-A385DAF97100}"/>
              </a:ext>
            </a:extLst>
          </p:cNvPr>
          <p:cNvSpPr>
            <a:spLocks noGrp="1"/>
          </p:cNvSpPr>
          <p:nvPr>
            <p:ph type="ftr" sz="quarter" idx="11"/>
          </p:nvPr>
        </p:nvSpPr>
        <p:spPr/>
        <p:txBody>
          <a:bodyPr/>
          <a:lstStyle/>
          <a:p>
            <a:endParaRPr lang="fr-CA" dirty="0"/>
          </a:p>
        </p:txBody>
      </p:sp>
      <p:sp>
        <p:nvSpPr>
          <p:cNvPr id="5" name="Espace réservé du numéro de diapositive 4">
            <a:extLst>
              <a:ext uri="{FF2B5EF4-FFF2-40B4-BE49-F238E27FC236}">
                <a16:creationId xmlns:a16="http://schemas.microsoft.com/office/drawing/2014/main" id="{58CCDC38-21F6-4B98-A30A-119DD6047C5B}"/>
              </a:ext>
            </a:extLst>
          </p:cNvPr>
          <p:cNvSpPr>
            <a:spLocks noGrp="1"/>
          </p:cNvSpPr>
          <p:nvPr>
            <p:ph type="sldNum" sz="quarter" idx="12"/>
          </p:nvPr>
        </p:nvSpPr>
        <p:spPr/>
        <p:txBody>
          <a:bodyPr/>
          <a:lstStyle/>
          <a:p>
            <a:fld id="{5739687A-42B3-415E-9432-8DD7B6BD3987}" type="slidenum">
              <a:rPr lang="fr-CA" smtClean="0"/>
              <a:t>‹n°›</a:t>
            </a:fld>
            <a:endParaRPr lang="fr-CA" dirty="0"/>
          </a:p>
        </p:txBody>
      </p:sp>
    </p:spTree>
    <p:extLst>
      <p:ext uri="{BB962C8B-B14F-4D97-AF65-F5344CB8AC3E}">
        <p14:creationId xmlns:p14="http://schemas.microsoft.com/office/powerpoint/2010/main" val="2213503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22AEA1-4184-4C21-8CFF-6EF75AAB3C28}"/>
              </a:ext>
            </a:extLst>
          </p:cNvPr>
          <p:cNvSpPr>
            <a:spLocks noGrp="1"/>
          </p:cNvSpPr>
          <p:nvPr>
            <p:ph type="dt" sz="half" idx="10"/>
          </p:nvPr>
        </p:nvSpPr>
        <p:spPr/>
        <p:txBody>
          <a:bodyPr/>
          <a:lstStyle/>
          <a:p>
            <a:fld id="{76368225-D43E-45CE-830E-F802902FF465}" type="datetimeFigureOut">
              <a:rPr lang="fr-CA" smtClean="0"/>
              <a:t>2020-09-29</a:t>
            </a:fld>
            <a:endParaRPr lang="fr-CA" dirty="0"/>
          </a:p>
        </p:txBody>
      </p:sp>
      <p:sp>
        <p:nvSpPr>
          <p:cNvPr id="3" name="Espace réservé du pied de page 2">
            <a:extLst>
              <a:ext uri="{FF2B5EF4-FFF2-40B4-BE49-F238E27FC236}">
                <a16:creationId xmlns:a16="http://schemas.microsoft.com/office/drawing/2014/main" id="{9B6B7C8E-4490-4A4D-8420-4552B1CCF8FF}"/>
              </a:ext>
            </a:extLst>
          </p:cNvPr>
          <p:cNvSpPr>
            <a:spLocks noGrp="1"/>
          </p:cNvSpPr>
          <p:nvPr>
            <p:ph type="ftr" sz="quarter" idx="1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4D7BA224-54E7-4E0F-8CC3-332205336E27}"/>
              </a:ext>
            </a:extLst>
          </p:cNvPr>
          <p:cNvSpPr>
            <a:spLocks noGrp="1"/>
          </p:cNvSpPr>
          <p:nvPr>
            <p:ph type="sldNum" sz="quarter" idx="12"/>
          </p:nvPr>
        </p:nvSpPr>
        <p:spPr/>
        <p:txBody>
          <a:bodyPr/>
          <a:lstStyle/>
          <a:p>
            <a:fld id="{5739687A-42B3-415E-9432-8DD7B6BD3987}" type="slidenum">
              <a:rPr lang="fr-CA" smtClean="0"/>
              <a:t>‹n°›</a:t>
            </a:fld>
            <a:endParaRPr lang="fr-CA" dirty="0"/>
          </a:p>
        </p:txBody>
      </p:sp>
    </p:spTree>
    <p:extLst>
      <p:ext uri="{BB962C8B-B14F-4D97-AF65-F5344CB8AC3E}">
        <p14:creationId xmlns:p14="http://schemas.microsoft.com/office/powerpoint/2010/main" val="3296577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A11348-B741-4557-948D-BA0536E83EB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49F3B2B5-202C-462A-9756-A3D3273A19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FE2C0F87-0C2D-419E-9AF7-51244D7DF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2CAE6AB2-1882-4FBF-8D2D-248FFFD678C2}"/>
              </a:ext>
            </a:extLst>
          </p:cNvPr>
          <p:cNvSpPr>
            <a:spLocks noGrp="1"/>
          </p:cNvSpPr>
          <p:nvPr>
            <p:ph type="dt" sz="half" idx="10"/>
          </p:nvPr>
        </p:nvSpPr>
        <p:spPr/>
        <p:txBody>
          <a:bodyPr/>
          <a:lstStyle/>
          <a:p>
            <a:fld id="{76368225-D43E-45CE-830E-F802902FF465}" type="datetimeFigureOut">
              <a:rPr lang="fr-CA" smtClean="0"/>
              <a:t>2020-09-29</a:t>
            </a:fld>
            <a:endParaRPr lang="fr-CA" dirty="0"/>
          </a:p>
        </p:txBody>
      </p:sp>
      <p:sp>
        <p:nvSpPr>
          <p:cNvPr id="6" name="Espace réservé du pied de page 5">
            <a:extLst>
              <a:ext uri="{FF2B5EF4-FFF2-40B4-BE49-F238E27FC236}">
                <a16:creationId xmlns:a16="http://schemas.microsoft.com/office/drawing/2014/main" id="{9D54709A-2CE3-487C-A204-09078067DC33}"/>
              </a:ext>
            </a:extLst>
          </p:cNvPr>
          <p:cNvSpPr>
            <a:spLocks noGrp="1"/>
          </p:cNvSpPr>
          <p:nvPr>
            <p:ph type="ftr" sz="quarter" idx="11"/>
          </p:nvPr>
        </p:nvSpPr>
        <p:spPr/>
        <p:txBody>
          <a:bodyPr/>
          <a:lstStyle/>
          <a:p>
            <a:endParaRPr lang="fr-CA" dirty="0"/>
          </a:p>
        </p:txBody>
      </p:sp>
      <p:sp>
        <p:nvSpPr>
          <p:cNvPr id="7" name="Espace réservé du numéro de diapositive 6">
            <a:extLst>
              <a:ext uri="{FF2B5EF4-FFF2-40B4-BE49-F238E27FC236}">
                <a16:creationId xmlns:a16="http://schemas.microsoft.com/office/drawing/2014/main" id="{64C80FA1-3F2D-4FF6-AE7D-82CC5868333C}"/>
              </a:ext>
            </a:extLst>
          </p:cNvPr>
          <p:cNvSpPr>
            <a:spLocks noGrp="1"/>
          </p:cNvSpPr>
          <p:nvPr>
            <p:ph type="sldNum" sz="quarter" idx="12"/>
          </p:nvPr>
        </p:nvSpPr>
        <p:spPr/>
        <p:txBody>
          <a:bodyPr/>
          <a:lstStyle/>
          <a:p>
            <a:fld id="{5739687A-42B3-415E-9432-8DD7B6BD3987}" type="slidenum">
              <a:rPr lang="fr-CA" smtClean="0"/>
              <a:t>‹n°›</a:t>
            </a:fld>
            <a:endParaRPr lang="fr-CA" dirty="0"/>
          </a:p>
        </p:txBody>
      </p:sp>
    </p:spTree>
    <p:extLst>
      <p:ext uri="{BB962C8B-B14F-4D97-AF65-F5344CB8AC3E}">
        <p14:creationId xmlns:p14="http://schemas.microsoft.com/office/powerpoint/2010/main" val="2567964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173620-367B-4F0B-B7A8-277DF63629C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94CEEEEC-76B2-470A-9703-63F6A91C3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dirty="0"/>
          </a:p>
        </p:txBody>
      </p:sp>
      <p:sp>
        <p:nvSpPr>
          <p:cNvPr id="4" name="Espace réservé du texte 3">
            <a:extLst>
              <a:ext uri="{FF2B5EF4-FFF2-40B4-BE49-F238E27FC236}">
                <a16:creationId xmlns:a16="http://schemas.microsoft.com/office/drawing/2014/main" id="{F1181B22-093E-4C7C-B142-F46B05227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59261BB-922E-45BA-B6A7-4DA5D39F00D1}"/>
              </a:ext>
            </a:extLst>
          </p:cNvPr>
          <p:cNvSpPr>
            <a:spLocks noGrp="1"/>
          </p:cNvSpPr>
          <p:nvPr>
            <p:ph type="dt" sz="half" idx="10"/>
          </p:nvPr>
        </p:nvSpPr>
        <p:spPr/>
        <p:txBody>
          <a:bodyPr/>
          <a:lstStyle/>
          <a:p>
            <a:fld id="{76368225-D43E-45CE-830E-F802902FF465}" type="datetimeFigureOut">
              <a:rPr lang="fr-CA" smtClean="0"/>
              <a:t>2020-09-29</a:t>
            </a:fld>
            <a:endParaRPr lang="fr-CA" dirty="0"/>
          </a:p>
        </p:txBody>
      </p:sp>
      <p:sp>
        <p:nvSpPr>
          <p:cNvPr id="6" name="Espace réservé du pied de page 5">
            <a:extLst>
              <a:ext uri="{FF2B5EF4-FFF2-40B4-BE49-F238E27FC236}">
                <a16:creationId xmlns:a16="http://schemas.microsoft.com/office/drawing/2014/main" id="{BA059776-ABBE-4EB3-890C-7EEE20CB26A4}"/>
              </a:ext>
            </a:extLst>
          </p:cNvPr>
          <p:cNvSpPr>
            <a:spLocks noGrp="1"/>
          </p:cNvSpPr>
          <p:nvPr>
            <p:ph type="ftr" sz="quarter" idx="11"/>
          </p:nvPr>
        </p:nvSpPr>
        <p:spPr/>
        <p:txBody>
          <a:bodyPr/>
          <a:lstStyle/>
          <a:p>
            <a:endParaRPr lang="fr-CA" dirty="0"/>
          </a:p>
        </p:txBody>
      </p:sp>
      <p:sp>
        <p:nvSpPr>
          <p:cNvPr id="7" name="Espace réservé du numéro de diapositive 6">
            <a:extLst>
              <a:ext uri="{FF2B5EF4-FFF2-40B4-BE49-F238E27FC236}">
                <a16:creationId xmlns:a16="http://schemas.microsoft.com/office/drawing/2014/main" id="{E5485537-A179-41FF-893D-A7A05C13BE74}"/>
              </a:ext>
            </a:extLst>
          </p:cNvPr>
          <p:cNvSpPr>
            <a:spLocks noGrp="1"/>
          </p:cNvSpPr>
          <p:nvPr>
            <p:ph type="sldNum" sz="quarter" idx="12"/>
          </p:nvPr>
        </p:nvSpPr>
        <p:spPr/>
        <p:txBody>
          <a:bodyPr/>
          <a:lstStyle/>
          <a:p>
            <a:fld id="{5739687A-42B3-415E-9432-8DD7B6BD3987}" type="slidenum">
              <a:rPr lang="fr-CA" smtClean="0"/>
              <a:t>‹n°›</a:t>
            </a:fld>
            <a:endParaRPr lang="fr-CA" dirty="0"/>
          </a:p>
        </p:txBody>
      </p:sp>
    </p:spTree>
    <p:extLst>
      <p:ext uri="{BB962C8B-B14F-4D97-AF65-F5344CB8AC3E}">
        <p14:creationId xmlns:p14="http://schemas.microsoft.com/office/powerpoint/2010/main" val="387605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1E48AA5-D2F7-45C0-9B96-96070AEC4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5DE1776-9FE5-4CFA-B446-1E68B83BE5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40531BA-02A9-43B0-8EB6-2FFD2E386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68225-D43E-45CE-830E-F802902FF465}" type="datetimeFigureOut">
              <a:rPr lang="fr-CA" smtClean="0"/>
              <a:t>2020-09-29</a:t>
            </a:fld>
            <a:endParaRPr lang="fr-CA" dirty="0"/>
          </a:p>
        </p:txBody>
      </p:sp>
      <p:sp>
        <p:nvSpPr>
          <p:cNvPr id="5" name="Espace réservé du pied de page 4">
            <a:extLst>
              <a:ext uri="{FF2B5EF4-FFF2-40B4-BE49-F238E27FC236}">
                <a16:creationId xmlns:a16="http://schemas.microsoft.com/office/drawing/2014/main" id="{B4F76465-95B5-47AA-8077-6EB2B08D2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Espace réservé du numéro de diapositive 5">
            <a:extLst>
              <a:ext uri="{FF2B5EF4-FFF2-40B4-BE49-F238E27FC236}">
                <a16:creationId xmlns:a16="http://schemas.microsoft.com/office/drawing/2014/main" id="{1FEE11CD-3DAA-4063-8445-60380EFF9B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9687A-42B3-415E-9432-8DD7B6BD3987}" type="slidenum">
              <a:rPr lang="fr-CA" smtClean="0"/>
              <a:t>‹n°›</a:t>
            </a:fld>
            <a:endParaRPr lang="fr-CA" dirty="0"/>
          </a:p>
        </p:txBody>
      </p:sp>
    </p:spTree>
    <p:extLst>
      <p:ext uri="{BB962C8B-B14F-4D97-AF65-F5344CB8AC3E}">
        <p14:creationId xmlns:p14="http://schemas.microsoft.com/office/powerpoint/2010/main" val="1643273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hyperlink" Target="http://www.securitepublique.gouv.qc.ca/securite-incendie/prevenir-incendie/conseils-prevention/monoxyde-carbone.html" TargetMode="External"/><Relationship Id="rId4" Type="http://schemas.openxmlformats.org/officeDocument/2006/relationships/hyperlink" Target="http://www.securitepublique.gouv.qc.ca/securite-incendie/prevenir-incendie/conseils-prevention/avertisseur-fumee.html" TargetMode="Externa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hyperlink" Target="http://www.securitepublique.gouv.qc.ca/securite-incendie/prevenir-incendie/conseils-prevention/plan-evacuation-domicile/video-son-avertisseur.html"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0618178-4B5C-46A4-9E68-052C31FA6E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936FD40B-09C1-46D7-9E32-CC9BD7629FD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3" name="Image 12" descr="Une image contenant route, bâtiment, voiture, camion&#10;&#10;Description générée avec un niveau de confiance très élevé">
            <a:extLst>
              <a:ext uri="{FF2B5EF4-FFF2-40B4-BE49-F238E27FC236}">
                <a16:creationId xmlns:a16="http://schemas.microsoft.com/office/drawing/2014/main" id="{6FF1CEA8-ABD1-414A-81DE-0267A8778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268" y="3509963"/>
            <a:ext cx="4081185" cy="3026303"/>
          </a:xfrm>
          <a:prstGeom prst="rect">
            <a:avLst/>
          </a:prstGeom>
        </p:spPr>
      </p:pic>
      <p:pic>
        <p:nvPicPr>
          <p:cNvPr id="22" name="Image 21" descr="Une image contenant clipart&#10;&#10;Description générée avec un niveau de confiance très élevé">
            <a:extLst>
              <a:ext uri="{FF2B5EF4-FFF2-40B4-BE49-F238E27FC236}">
                <a16:creationId xmlns:a16="http://schemas.microsoft.com/office/drawing/2014/main" id="{B9C8986B-C4B3-48F8-9F57-7F650BE10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4805" y="908386"/>
            <a:ext cx="4308687" cy="1790142"/>
          </a:xfrm>
          <a:prstGeom prst="rect">
            <a:avLst/>
          </a:prstGeom>
        </p:spPr>
      </p:pic>
      <p:pic>
        <p:nvPicPr>
          <p:cNvPr id="17" name="Image 16">
            <a:extLst>
              <a:ext uri="{FF2B5EF4-FFF2-40B4-BE49-F238E27FC236}">
                <a16:creationId xmlns:a16="http://schemas.microsoft.com/office/drawing/2014/main" id="{FA1117A6-3D2C-4AD0-A2E6-D474D794A6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7884" y="280175"/>
            <a:ext cx="2617123" cy="3008188"/>
          </a:xfrm>
          <a:prstGeom prst="rect">
            <a:avLst/>
          </a:prstGeom>
        </p:spPr>
      </p:pic>
      <p:pic>
        <p:nvPicPr>
          <p:cNvPr id="20" name="Image 19">
            <a:extLst>
              <a:ext uri="{FF2B5EF4-FFF2-40B4-BE49-F238E27FC236}">
                <a16:creationId xmlns:a16="http://schemas.microsoft.com/office/drawing/2014/main" id="{D68ED37E-D95F-4F52-BE7F-9CD7B73E24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635" y="746250"/>
            <a:ext cx="4160452" cy="2117596"/>
          </a:xfrm>
          <a:prstGeom prst="rect">
            <a:avLst/>
          </a:prstGeom>
        </p:spPr>
      </p:pic>
      <p:sp>
        <p:nvSpPr>
          <p:cNvPr id="2" name="Titre 1">
            <a:extLst>
              <a:ext uri="{FF2B5EF4-FFF2-40B4-BE49-F238E27FC236}">
                <a16:creationId xmlns:a16="http://schemas.microsoft.com/office/drawing/2014/main" id="{475AFB0C-6E6E-4EF2-9E77-D3331782A3EF}"/>
              </a:ext>
            </a:extLst>
          </p:cNvPr>
          <p:cNvSpPr>
            <a:spLocks noGrp="1"/>
          </p:cNvSpPr>
          <p:nvPr>
            <p:ph type="ctrTitle"/>
          </p:nvPr>
        </p:nvSpPr>
        <p:spPr>
          <a:xfrm>
            <a:off x="5021821" y="3812954"/>
            <a:ext cx="6465287" cy="1516014"/>
          </a:xfrm>
        </p:spPr>
        <p:txBody>
          <a:bodyPr>
            <a:normAutofit/>
          </a:bodyPr>
          <a:lstStyle/>
          <a:p>
            <a:pPr algn="l"/>
            <a:r>
              <a:rPr lang="fr-CA" sz="4800" b="1">
                <a:solidFill>
                  <a:schemeClr val="bg1"/>
                </a:solidFill>
              </a:rPr>
              <a:t>Plan d’évacuation</a:t>
            </a:r>
          </a:p>
        </p:txBody>
      </p:sp>
      <p:sp>
        <p:nvSpPr>
          <p:cNvPr id="3" name="Sous-titre 2">
            <a:extLst>
              <a:ext uri="{FF2B5EF4-FFF2-40B4-BE49-F238E27FC236}">
                <a16:creationId xmlns:a16="http://schemas.microsoft.com/office/drawing/2014/main" id="{622BDA32-C905-41D3-954D-7FCF45BB43AA}"/>
              </a:ext>
            </a:extLst>
          </p:cNvPr>
          <p:cNvSpPr>
            <a:spLocks noGrp="1"/>
          </p:cNvSpPr>
          <p:nvPr>
            <p:ph type="subTitle" idx="1"/>
          </p:nvPr>
        </p:nvSpPr>
        <p:spPr>
          <a:xfrm>
            <a:off x="5021821" y="5550568"/>
            <a:ext cx="6465286" cy="602551"/>
          </a:xfrm>
        </p:spPr>
        <p:txBody>
          <a:bodyPr>
            <a:normAutofit/>
          </a:bodyPr>
          <a:lstStyle/>
          <a:p>
            <a:pPr algn="l"/>
            <a:r>
              <a:rPr lang="fr-CA" sz="2000">
                <a:solidFill>
                  <a:schemeClr val="accent1"/>
                </a:solidFill>
              </a:rPr>
              <a:t>Préparer un plan d’évacuation c’est rassurant!</a:t>
            </a:r>
          </a:p>
        </p:txBody>
      </p:sp>
      <p:pic>
        <p:nvPicPr>
          <p:cNvPr id="7" name="Audio 6">
            <a:hlinkClick r:id="" action="ppaction://media"/>
            <a:extLst>
              <a:ext uri="{FF2B5EF4-FFF2-40B4-BE49-F238E27FC236}">
                <a16:creationId xmlns:a16="http://schemas.microsoft.com/office/drawing/2014/main" id="{9EB89E04-6D8C-4213-91C0-41BAA86FD8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64138781"/>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entr" presetSubtype="0" fill="hold" grpId="0" nodeType="afterEffect">
                                  <p:stCondLst>
                                    <p:cond delay="47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F8C96C-5D28-4E6C-92EF-2BF3337573FE}"/>
              </a:ext>
            </a:extLst>
          </p:cNvPr>
          <p:cNvSpPr>
            <a:spLocks noGrp="1"/>
          </p:cNvSpPr>
          <p:nvPr>
            <p:ph type="title"/>
          </p:nvPr>
        </p:nvSpPr>
        <p:spPr>
          <a:xfrm>
            <a:off x="762001" y="803325"/>
            <a:ext cx="5314536" cy="1325563"/>
          </a:xfrm>
        </p:spPr>
        <p:txBody>
          <a:bodyPr>
            <a:normAutofit/>
          </a:bodyPr>
          <a:lstStyle/>
          <a:p>
            <a:r>
              <a:rPr lang="fr-CA" sz="3700" b="1" dirty="0"/>
              <a:t>Faites le plan d'évacuation de votre domicile</a:t>
            </a:r>
            <a:endParaRPr lang="fr-CA" sz="3700" dirty="0"/>
          </a:p>
        </p:txBody>
      </p:sp>
      <p:sp>
        <p:nvSpPr>
          <p:cNvPr id="3" name="Espace réservé du contenu 2">
            <a:extLst>
              <a:ext uri="{FF2B5EF4-FFF2-40B4-BE49-F238E27FC236}">
                <a16:creationId xmlns:a16="http://schemas.microsoft.com/office/drawing/2014/main" id="{9DCDDBD4-E039-4322-90EB-CFD6041E9B57}"/>
              </a:ext>
            </a:extLst>
          </p:cNvPr>
          <p:cNvSpPr>
            <a:spLocks noGrp="1"/>
          </p:cNvSpPr>
          <p:nvPr>
            <p:ph idx="1"/>
          </p:nvPr>
        </p:nvSpPr>
        <p:spPr>
          <a:xfrm>
            <a:off x="761994" y="2918131"/>
            <a:ext cx="5314543" cy="2149860"/>
          </a:xfrm>
        </p:spPr>
        <p:txBody>
          <a:bodyPr anchor="t">
            <a:normAutofit/>
          </a:bodyPr>
          <a:lstStyle/>
          <a:p>
            <a:pPr marL="0" indent="0">
              <a:buNone/>
            </a:pPr>
            <a:r>
              <a:rPr lang="fr-CA" sz="2400" dirty="0"/>
              <a:t>Le plan d’évacuation est un dessin de chaque étage de votre domicile destiné à faciliter l’évacuation des occupants en cas d’incendie ou d’urgence. En sachant par où et comment évacuer, vous mettez ainsi toutes les chances de votre côté. </a:t>
            </a:r>
          </a:p>
        </p:txBody>
      </p:sp>
      <p:sp>
        <p:nvSpPr>
          <p:cNvPr id="50" name="Freeform: Shape 4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4">
            <a:extLst>
              <a:ext uri="{FF2B5EF4-FFF2-40B4-BE49-F238E27FC236}">
                <a16:creationId xmlns:a16="http://schemas.microsoft.com/office/drawing/2014/main" id="{DF332EFC-18DC-D241-B9E7-447D73870D04}"/>
              </a:ext>
            </a:extLst>
          </p:cNvPr>
          <p:cNvPicPr>
            <a:picLocks noChangeAspect="1"/>
          </p:cNvPicPr>
          <p:nvPr/>
        </p:nvPicPr>
        <p:blipFill rotWithShape="1">
          <a:blip r:embed="rId2">
            <a:extLst>
              <a:ext uri="{28A0092B-C50C-407E-A947-70E740481C1C}">
                <a14:useLocalDpi xmlns:a14="http://schemas.microsoft.com/office/drawing/2010/main" val="0"/>
              </a:ext>
            </a:extLst>
          </a:blip>
          <a:srcRect l="14091" r="20850"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8616469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4498"/>
    </mc:Choice>
    <mc:Fallback xmlns="">
      <p:transition spd="slow" advTm="14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42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28">
            <a:extLst>
              <a:ext uri="{FF2B5EF4-FFF2-40B4-BE49-F238E27FC236}">
                <a16:creationId xmlns:a16="http://schemas.microsoft.com/office/drawing/2014/main" id="{3FCC729B-E528-40C3-82D3-BA4375575E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26">
            <a:extLst>
              <a:ext uri="{FF2B5EF4-FFF2-40B4-BE49-F238E27FC236}">
                <a16:creationId xmlns:a16="http://schemas.microsoft.com/office/drawing/2014/main" id="{58F1FB8D-1842-4A04-998D-6CF047AB27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Image 6">
            <a:extLst>
              <a:ext uri="{FF2B5EF4-FFF2-40B4-BE49-F238E27FC236}">
                <a16:creationId xmlns:a16="http://schemas.microsoft.com/office/drawing/2014/main" id="{75989093-7322-4A3E-BE11-9116779377A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13552" y="642988"/>
            <a:ext cx="2158972" cy="5571543"/>
          </a:xfrm>
          <a:prstGeom prst="rect">
            <a:avLst/>
          </a:prstGeom>
        </p:spPr>
      </p:pic>
      <p:sp>
        <p:nvSpPr>
          <p:cNvPr id="2" name="Titre 1">
            <a:extLst>
              <a:ext uri="{FF2B5EF4-FFF2-40B4-BE49-F238E27FC236}">
                <a16:creationId xmlns:a16="http://schemas.microsoft.com/office/drawing/2014/main" id="{EAE33886-AEFB-4B7C-95C1-C7D323D22479}"/>
              </a:ext>
            </a:extLst>
          </p:cNvPr>
          <p:cNvSpPr>
            <a:spLocks noGrp="1"/>
          </p:cNvSpPr>
          <p:nvPr>
            <p:ph type="title"/>
          </p:nvPr>
        </p:nvSpPr>
        <p:spPr>
          <a:xfrm>
            <a:off x="4384039" y="365125"/>
            <a:ext cx="7164493" cy="1325563"/>
          </a:xfrm>
        </p:spPr>
        <p:txBody>
          <a:bodyPr>
            <a:normAutofit/>
          </a:bodyPr>
          <a:lstStyle/>
          <a:p>
            <a:r>
              <a:rPr lang="fr-CA" b="1">
                <a:solidFill>
                  <a:schemeClr val="bg1"/>
                </a:solidFill>
              </a:rPr>
              <a:t>Ce que contient le plan d'évacuation</a:t>
            </a:r>
            <a:endParaRPr lang="fr-CA">
              <a:solidFill>
                <a:schemeClr val="bg1"/>
              </a:solidFill>
            </a:endParaRPr>
          </a:p>
        </p:txBody>
      </p:sp>
      <p:sp>
        <p:nvSpPr>
          <p:cNvPr id="3" name="Espace réservé du contenu 2">
            <a:extLst>
              <a:ext uri="{FF2B5EF4-FFF2-40B4-BE49-F238E27FC236}">
                <a16:creationId xmlns:a16="http://schemas.microsoft.com/office/drawing/2014/main" id="{B3135625-30FC-4937-A328-49716C94E5F0}"/>
              </a:ext>
            </a:extLst>
          </p:cNvPr>
          <p:cNvSpPr>
            <a:spLocks noGrp="1"/>
          </p:cNvSpPr>
          <p:nvPr>
            <p:ph idx="1"/>
          </p:nvPr>
        </p:nvSpPr>
        <p:spPr>
          <a:xfrm>
            <a:off x="4387515" y="2022601"/>
            <a:ext cx="7161017" cy="4154361"/>
          </a:xfrm>
        </p:spPr>
        <p:txBody>
          <a:bodyPr>
            <a:normAutofit/>
          </a:bodyPr>
          <a:lstStyle/>
          <a:p>
            <a:r>
              <a:rPr lang="fr-CA" sz="2000">
                <a:solidFill>
                  <a:schemeClr val="bg1"/>
                </a:solidFill>
              </a:rPr>
              <a:t>les sorties de secours;</a:t>
            </a:r>
          </a:p>
          <a:p>
            <a:r>
              <a:rPr lang="fr-CA" sz="2000">
                <a:solidFill>
                  <a:schemeClr val="bg1"/>
                </a:solidFill>
              </a:rPr>
              <a:t>les trajets pour se rendre aux sorties de secours;</a:t>
            </a:r>
          </a:p>
          <a:p>
            <a:r>
              <a:rPr lang="fr-CA" sz="2000">
                <a:solidFill>
                  <a:schemeClr val="bg1"/>
                </a:solidFill>
              </a:rPr>
              <a:t>le point de rassemblement situé à l'extérieur;</a:t>
            </a:r>
          </a:p>
          <a:p>
            <a:r>
              <a:rPr lang="fr-CA" sz="2000">
                <a:solidFill>
                  <a:schemeClr val="bg1"/>
                </a:solidFill>
              </a:rPr>
              <a:t>l'emplacement des </a:t>
            </a:r>
            <a:r>
              <a:rPr lang="fr-CA" sz="2000">
                <a:solidFill>
                  <a:schemeClr val="bg1"/>
                </a:solidFill>
                <a:hlinkClick r:id="rId4"/>
              </a:rPr>
              <a:t>avertisseurs de fumée</a:t>
            </a:r>
            <a:r>
              <a:rPr lang="fr-CA" sz="2000">
                <a:solidFill>
                  <a:schemeClr val="bg1"/>
                </a:solidFill>
              </a:rPr>
              <a:t>, de </a:t>
            </a:r>
            <a:r>
              <a:rPr lang="fr-CA" sz="2000">
                <a:solidFill>
                  <a:schemeClr val="bg1"/>
                </a:solidFill>
                <a:hlinkClick r:id="rId5"/>
              </a:rPr>
              <a:t>monoxyde de carbone (CO)</a:t>
            </a:r>
            <a:r>
              <a:rPr lang="fr-CA" sz="2000">
                <a:solidFill>
                  <a:schemeClr val="bg1"/>
                </a:solidFill>
              </a:rPr>
              <a:t> et des extincteurs portatifs.</a:t>
            </a:r>
          </a:p>
          <a:p>
            <a:pPr marL="0" indent="0">
              <a:buNone/>
            </a:pPr>
            <a:endParaRPr lang="fr-CA" sz="2000">
              <a:solidFill>
                <a:schemeClr val="bg1"/>
              </a:solidFill>
            </a:endParaRPr>
          </a:p>
        </p:txBody>
      </p:sp>
    </p:spTree>
    <p:custDataLst>
      <p:tags r:id="rId1"/>
    </p:custDataLst>
    <p:extLst>
      <p:ext uri="{BB962C8B-B14F-4D97-AF65-F5344CB8AC3E}">
        <p14:creationId xmlns:p14="http://schemas.microsoft.com/office/powerpoint/2010/main" val="2160319466"/>
      </p:ext>
    </p:extLst>
  </p:cSld>
  <p:clrMapOvr>
    <a:masterClrMapping/>
  </p:clrMapOvr>
  <mc:AlternateContent xmlns:mc="http://schemas.openxmlformats.org/markup-compatibility/2006" xmlns:p14="http://schemas.microsoft.com/office/powerpoint/2010/main">
    <mc:Choice Requires="p14">
      <p:transition spd="slow" p14:dur="2000" advTm="28086"/>
    </mc:Choice>
    <mc:Fallback xmlns="">
      <p:transition spd="slow" advTm="280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2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25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42" presetClass="entr" presetSubtype="0" fill="hold" grpId="0" nodeType="afterEffect">
                                  <p:stCondLst>
                                    <p:cond delay="26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3A3847-3378-476A-99B4-AFBDC7EA0B10}"/>
              </a:ext>
            </a:extLst>
          </p:cNvPr>
          <p:cNvSpPr>
            <a:spLocks noGrp="1"/>
          </p:cNvSpPr>
          <p:nvPr>
            <p:ph type="title"/>
          </p:nvPr>
        </p:nvSpPr>
        <p:spPr/>
        <p:txBody>
          <a:bodyPr/>
          <a:lstStyle/>
          <a:p>
            <a:r>
              <a:rPr lang="fr-CA" b="1" dirty="0"/>
              <a:t>Comment faire votre plan d'évacuation?</a:t>
            </a:r>
            <a:endParaRPr lang="fr-CA" dirty="0"/>
          </a:p>
        </p:txBody>
      </p:sp>
      <p:sp>
        <p:nvSpPr>
          <p:cNvPr id="3" name="Espace réservé du contenu 2">
            <a:extLst>
              <a:ext uri="{FF2B5EF4-FFF2-40B4-BE49-F238E27FC236}">
                <a16:creationId xmlns:a16="http://schemas.microsoft.com/office/drawing/2014/main" id="{14584854-7867-45B2-A316-177840170819}"/>
              </a:ext>
            </a:extLst>
          </p:cNvPr>
          <p:cNvSpPr>
            <a:spLocks noGrp="1"/>
          </p:cNvSpPr>
          <p:nvPr>
            <p:ph idx="1"/>
          </p:nvPr>
        </p:nvSpPr>
        <p:spPr/>
        <p:txBody>
          <a:bodyPr>
            <a:normAutofit fontScale="92500" lnSpcReduction="20000"/>
          </a:bodyPr>
          <a:lstStyle/>
          <a:p>
            <a:pPr marL="0" indent="0">
              <a:buNone/>
            </a:pPr>
            <a:r>
              <a:rPr lang="fr-CA" dirty="0"/>
              <a:t>Dessinez le plan d’évacuation de votre domicile en compagnie de toute la famille. Faites-en même un jeu avec les enfants.</a:t>
            </a:r>
          </a:p>
          <a:p>
            <a:pPr marL="0" indent="0">
              <a:buNone/>
            </a:pPr>
            <a:r>
              <a:rPr lang="fr-CA" dirty="0"/>
              <a:t> Sur votre plan, indiquez :</a:t>
            </a:r>
          </a:p>
          <a:p>
            <a:r>
              <a:rPr lang="fr-CA" dirty="0"/>
              <a:t>les fenêtres et les portes qui peuvent servir de sortie de secours;</a:t>
            </a:r>
          </a:p>
          <a:p>
            <a:r>
              <a:rPr lang="fr-CA" dirty="0"/>
              <a:t>deux trajets pour sortir de chaque pièce, si possible. Pensez aussi que la sortie habituelle de votre domicile peut être inaccessible en cas de feu, prévoyez donc une ou des sorties de rechange comme les fenêtres ou la porte-patio;</a:t>
            </a:r>
          </a:p>
          <a:p>
            <a:r>
              <a:rPr lang="fr-CA" dirty="0"/>
              <a:t>le point de rassemblement à l’extérieur. Choisissez un endroit accessible en toute saison qui évite d’avoir à traverser la rue et où vous serez visible par les pompiers à leur arrivée;</a:t>
            </a:r>
          </a:p>
          <a:p>
            <a:r>
              <a:rPr lang="fr-CA" dirty="0"/>
              <a:t>l’emplacement des avertisseurs de fumée et de monoxyde de carbone (CO) ainsi que des extincteurs portatifs.</a:t>
            </a:r>
          </a:p>
          <a:p>
            <a:pPr marL="0" indent="0">
              <a:buNone/>
            </a:pPr>
            <a:endParaRPr lang="fr-CA" dirty="0"/>
          </a:p>
        </p:txBody>
      </p:sp>
    </p:spTree>
    <p:custDataLst>
      <p:tags r:id="rId1"/>
    </p:custDataLst>
    <p:extLst>
      <p:ext uri="{BB962C8B-B14F-4D97-AF65-F5344CB8AC3E}">
        <p14:creationId xmlns:p14="http://schemas.microsoft.com/office/powerpoint/2010/main" val="2507802866"/>
      </p:ext>
    </p:extLst>
  </p:cSld>
  <p:clrMapOvr>
    <a:masterClrMapping/>
  </p:clrMapOvr>
  <mc:AlternateContent xmlns:mc="http://schemas.openxmlformats.org/markup-compatibility/2006" xmlns:p14="http://schemas.microsoft.com/office/powerpoint/2010/main">
    <mc:Choice Requires="p14">
      <p:transition spd="slow" p14:dur="2000" advTm="60908"/>
    </mc:Choice>
    <mc:Fallback xmlns="">
      <p:transition spd="slow" advTm="609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7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3700"/>
                            </p:stCondLst>
                            <p:childTnLst>
                              <p:par>
                                <p:cTn id="8" presetID="1" presetClass="entr" presetSubtype="0" fill="hold" grpId="0" nodeType="afterEffect">
                                  <p:stCondLst>
                                    <p:cond delay="82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1900"/>
                            </p:stCondLst>
                            <p:childTnLst>
                              <p:par>
                                <p:cTn id="11" presetID="1" presetClass="entr" presetSubtype="0" fill="hold" grpId="0" nodeType="afterEffect">
                                  <p:stCondLst>
                                    <p:cond delay="3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5400"/>
                            </p:stCondLst>
                            <p:childTnLst>
                              <p:par>
                                <p:cTn id="14" presetID="1" presetClass="entr" presetSubtype="0" fill="hold" grpId="0" nodeType="afterEffect">
                                  <p:stCondLst>
                                    <p:cond delay="46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20000"/>
                            </p:stCondLst>
                            <p:childTnLst>
                              <p:par>
                                <p:cTn id="17" presetID="1" presetClass="entr" presetSubtype="0" fill="hold" grpId="0" nodeType="afterEffect">
                                  <p:stCondLst>
                                    <p:cond delay="14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34000"/>
                            </p:stCondLst>
                            <p:childTnLst>
                              <p:par>
                                <p:cTn id="20" presetID="1" presetClass="entr" presetSubtype="0" fill="hold" grpId="0" nodeType="afterEffect">
                                  <p:stCondLst>
                                    <p:cond delay="12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E347100-9BD7-4046-BA7C-207DEDDFF818}"/>
              </a:ext>
            </a:extLst>
          </p:cNvPr>
          <p:cNvPicPr>
            <a:picLocks noChangeAspect="1"/>
          </p:cNvPicPr>
          <p:nvPr/>
        </p:nvPicPr>
        <p:blipFill rotWithShape="1">
          <a:blip r:embed="rId2">
            <a:extLst>
              <a:ext uri="{28A0092B-C50C-407E-A947-70E740481C1C}">
                <a14:useLocalDpi xmlns:a14="http://schemas.microsoft.com/office/drawing/2010/main" val="0"/>
              </a:ext>
            </a:extLst>
          </a:blip>
          <a:srcRect l="7121" r="2" b="2"/>
          <a:stretch/>
        </p:blipFill>
        <p:spPr>
          <a:xfrm>
            <a:off x="7556409" y="640082"/>
            <a:ext cx="3995928" cy="5577837"/>
          </a:xfrm>
          <a:prstGeom prst="rect">
            <a:avLst/>
          </a:prstGeom>
          <a:effectLst/>
        </p:spPr>
      </p:pic>
      <p:sp>
        <p:nvSpPr>
          <p:cNvPr id="3" name="Espace réservé du contenu 2">
            <a:extLst>
              <a:ext uri="{FF2B5EF4-FFF2-40B4-BE49-F238E27FC236}">
                <a16:creationId xmlns:a16="http://schemas.microsoft.com/office/drawing/2014/main" id="{37627DD4-4FE0-419F-A970-5CF55B398CBE}"/>
              </a:ext>
            </a:extLst>
          </p:cNvPr>
          <p:cNvSpPr>
            <a:spLocks noGrp="1"/>
          </p:cNvSpPr>
          <p:nvPr>
            <p:ph idx="1"/>
          </p:nvPr>
        </p:nvSpPr>
        <p:spPr>
          <a:xfrm>
            <a:off x="525518" y="640082"/>
            <a:ext cx="6709902" cy="5583737"/>
          </a:xfrm>
        </p:spPr>
        <p:txBody>
          <a:bodyPr>
            <a:noAutofit/>
          </a:bodyPr>
          <a:lstStyle/>
          <a:p>
            <a:pPr marL="0" indent="0">
              <a:buNone/>
            </a:pPr>
            <a:r>
              <a:rPr lang="fr-CA" sz="2400" b="1" dirty="0"/>
              <a:t>Pensez aussi à :</a:t>
            </a:r>
          </a:p>
          <a:p>
            <a:r>
              <a:rPr lang="fr-CA" sz="2400" dirty="0"/>
              <a:t>planifier l'évacuation des bébés et des enfants. Les enfants de 12 ans et moins ont du </a:t>
            </a:r>
            <a:r>
              <a:rPr lang="fr-CA" sz="2400" dirty="0">
                <a:hlinkClick r:id="rId3"/>
              </a:rPr>
              <a:t>mal à s'éveiller au son de l'avertisseur de fumée</a:t>
            </a:r>
            <a:r>
              <a:rPr lang="fr-CA" sz="2400" dirty="0"/>
              <a:t>. L’intervention des parents pour les réveiller et les guider vers la sortie est souvent nécessaire;</a:t>
            </a:r>
          </a:p>
          <a:p>
            <a:r>
              <a:rPr lang="fr-CA" sz="2400" dirty="0"/>
              <a:t>planifier l’évacuation des personnes âgées ou handicapées. Évaluez l’aide dont elles ont besoin pour se réveiller, se déplacer, etc.</a:t>
            </a:r>
          </a:p>
          <a:p>
            <a:r>
              <a:rPr lang="fr-CA" sz="2400" dirty="0"/>
              <a:t>comment joindre le 9-1-1 une fois à l’extérieur de votre domicile;</a:t>
            </a:r>
          </a:p>
          <a:p>
            <a:r>
              <a:rPr lang="fr-CA" sz="2400" dirty="0"/>
              <a:t>placer le plan d’évacuation à la vue de tous;</a:t>
            </a:r>
          </a:p>
          <a:p>
            <a:r>
              <a:rPr lang="fr-CA" sz="2400" dirty="0"/>
              <a:t>vous exercer à évacuer au moins une fois par année.</a:t>
            </a:r>
          </a:p>
          <a:p>
            <a:endParaRPr lang="fr-CA" sz="2400" dirty="0"/>
          </a:p>
        </p:txBody>
      </p:sp>
    </p:spTree>
    <p:extLst>
      <p:ext uri="{BB962C8B-B14F-4D97-AF65-F5344CB8AC3E}">
        <p14:creationId xmlns:p14="http://schemas.microsoft.com/office/powerpoint/2010/main" val="1692060299"/>
      </p:ext>
    </p:extLst>
  </p:cSld>
  <p:clrMapOvr>
    <a:masterClrMapping/>
  </p:clrMapOvr>
  <mc:AlternateContent xmlns:mc="http://schemas.openxmlformats.org/markup-compatibility/2006" xmlns:p14="http://schemas.microsoft.com/office/powerpoint/2010/main">
    <mc:Choice Requires="p14">
      <p:transition spd="slow" p14:dur="2000" advTm="39211"/>
    </mc:Choice>
    <mc:Fallback xmlns="">
      <p:transition spd="slow" advTm="3921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FD677E-6E83-46AD-B129-8AED33C54426}"/>
              </a:ext>
            </a:extLst>
          </p:cNvPr>
          <p:cNvSpPr>
            <a:spLocks noGrp="1"/>
          </p:cNvSpPr>
          <p:nvPr>
            <p:ph type="title"/>
          </p:nvPr>
        </p:nvSpPr>
        <p:spPr>
          <a:xfrm>
            <a:off x="838200" y="228491"/>
            <a:ext cx="10515600" cy="1325563"/>
          </a:xfrm>
        </p:spPr>
        <p:txBody>
          <a:bodyPr>
            <a:normAutofit/>
          </a:bodyPr>
          <a:lstStyle/>
          <a:p>
            <a:r>
              <a:rPr lang="fr-CA" sz="3200" b="1" dirty="0"/>
              <a:t>Vidéo Bédard Agusto, </a:t>
            </a:r>
            <a:r>
              <a:rPr lang="fr-CA" sz="2000" b="1" dirty="0"/>
              <a:t>http://www.securitepublique.gouv.qc.ca/securite-incendie</a:t>
            </a:r>
            <a:endParaRPr lang="fr-CA" sz="2000" dirty="0"/>
          </a:p>
        </p:txBody>
      </p:sp>
      <p:pic>
        <p:nvPicPr>
          <p:cNvPr id="4" name="plan_evacuation_fr">
            <a:hlinkClick r:id="" action="ppaction://media"/>
            <a:extLst>
              <a:ext uri="{FF2B5EF4-FFF2-40B4-BE49-F238E27FC236}">
                <a16:creationId xmlns:a16="http://schemas.microsoft.com/office/drawing/2014/main" id="{E8E8F4EF-897C-48B6-AC7B-4A31D1A4A10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02677" y="1554054"/>
            <a:ext cx="8186646" cy="4622909"/>
          </a:xfrm>
        </p:spPr>
      </p:pic>
    </p:spTree>
    <p:extLst>
      <p:ext uri="{BB962C8B-B14F-4D97-AF65-F5344CB8AC3E}">
        <p14:creationId xmlns:p14="http://schemas.microsoft.com/office/powerpoint/2010/main" val="2750385280"/>
      </p:ext>
    </p:extLst>
  </p:cSld>
  <p:clrMapOvr>
    <a:masterClrMapping/>
  </p:clrMapOvr>
  <mc:AlternateContent xmlns:mc="http://schemas.openxmlformats.org/markup-compatibility/2006" xmlns:p14="http://schemas.microsoft.com/office/powerpoint/2010/main">
    <mc:Choice Requires="p14">
      <p:transition spd="slow" p14:dur="2000" advTm="87641"/>
    </mc:Choice>
    <mc:Fallback xmlns="">
      <p:transition spd="slow" advTm="8764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48980">
                <p:cTn id="7" fill="hold" display="0">
                  <p:stCondLst>
                    <p:cond delay="indefinite"/>
                  </p:stCondLst>
                </p:cTn>
                <p:tgtEl>
                  <p:spTgt spid="4"/>
                </p:tgtEl>
              </p:cMediaNode>
            </p:video>
          </p:childTnLst>
        </p:cTn>
      </p:par>
    </p:tnLst>
  </p:timing>
  <p:extLst>
    <p:ext uri="{E180D4A7-C9FB-4DFB-919C-405C955672EB}">
      <p14:showEvtLst xmlns:p14="http://schemas.microsoft.com/office/powerpoint/2010/main">
        <p14:playEvt time="3531" objId="4"/>
        <p14:triggerEvt type="onClick" time="3531" objId="4"/>
        <p14:stopEvt time="80710"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01ECEB-7B2E-41C3-B55A-D634A314A8FE}"/>
              </a:ext>
            </a:extLst>
          </p:cNvPr>
          <p:cNvSpPr>
            <a:spLocks noGrp="1"/>
          </p:cNvSpPr>
          <p:nvPr>
            <p:ph type="title"/>
          </p:nvPr>
        </p:nvSpPr>
        <p:spPr>
          <a:xfrm>
            <a:off x="762001" y="803325"/>
            <a:ext cx="5314536" cy="1325563"/>
          </a:xfrm>
        </p:spPr>
        <p:txBody>
          <a:bodyPr>
            <a:normAutofit/>
          </a:bodyPr>
          <a:lstStyle/>
          <a:p>
            <a:r>
              <a:rPr lang="fr-CA" b="1"/>
              <a:t>Exercez-vous à évacuer</a:t>
            </a:r>
            <a:endParaRPr lang="fr-CA"/>
          </a:p>
        </p:txBody>
      </p:sp>
      <p:sp>
        <p:nvSpPr>
          <p:cNvPr id="3" name="Espace réservé du contenu 2">
            <a:extLst>
              <a:ext uri="{FF2B5EF4-FFF2-40B4-BE49-F238E27FC236}">
                <a16:creationId xmlns:a16="http://schemas.microsoft.com/office/drawing/2014/main" id="{4D9C2434-EE00-4805-AAEB-5CAA84EB9C0B}"/>
              </a:ext>
            </a:extLst>
          </p:cNvPr>
          <p:cNvSpPr>
            <a:spLocks noGrp="1"/>
          </p:cNvSpPr>
          <p:nvPr>
            <p:ph idx="1"/>
          </p:nvPr>
        </p:nvSpPr>
        <p:spPr>
          <a:xfrm>
            <a:off x="762000" y="2279018"/>
            <a:ext cx="5314543" cy="3375920"/>
          </a:xfrm>
        </p:spPr>
        <p:txBody>
          <a:bodyPr anchor="t">
            <a:normAutofit/>
          </a:bodyPr>
          <a:lstStyle/>
          <a:p>
            <a:pPr marL="0" indent="0">
              <a:buNone/>
            </a:pPr>
            <a:r>
              <a:rPr lang="fr-CA" sz="1800"/>
              <a:t>Saviez-vous que...</a:t>
            </a:r>
          </a:p>
          <a:p>
            <a:pPr marL="0" indent="0">
              <a:buNone/>
            </a:pPr>
            <a:r>
              <a:rPr lang="fr-CA" sz="1800"/>
              <a:t>Dans le pire des scénarios, vous avez moins de 3 minutes pour sortir d’une résidence en flammes. En effet, la fumée peut envahir aussi rapidement votre demeure. Cela comprend le temps que l’avertisseur de fumée détecte la fumée, sonne et vous réveille. Il ne vous reste plus beaucoup de temps pour évacuer.</a:t>
            </a:r>
          </a:p>
        </p:txBody>
      </p:sp>
      <p:sp>
        <p:nvSpPr>
          <p:cNvPr id="15"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CB754553-1147-FA43-9D19-CA25C39000EB}"/>
              </a:ext>
            </a:extLst>
          </p:cNvPr>
          <p:cNvPicPr>
            <a:picLocks noChangeAspect="1"/>
          </p:cNvPicPr>
          <p:nvPr/>
        </p:nvPicPr>
        <p:blipFill rotWithShape="1">
          <a:blip r:embed="rId2">
            <a:extLst>
              <a:ext uri="{28A0092B-C50C-407E-A947-70E740481C1C}">
                <a14:useLocalDpi xmlns:a14="http://schemas.microsoft.com/office/drawing/2010/main" val="0"/>
              </a:ext>
            </a:extLst>
          </a:blip>
          <a:srcRect l="2228" r="2354"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ZoneTexte 5">
            <a:extLst>
              <a:ext uri="{FF2B5EF4-FFF2-40B4-BE49-F238E27FC236}">
                <a16:creationId xmlns:a16="http://schemas.microsoft.com/office/drawing/2014/main" id="{F08AD069-AAA2-4600-B9AE-C2619D90C844}"/>
              </a:ext>
            </a:extLst>
          </p:cNvPr>
          <p:cNvSpPr txBox="1"/>
          <p:nvPr/>
        </p:nvSpPr>
        <p:spPr>
          <a:xfrm>
            <a:off x="4060157" y="5962050"/>
            <a:ext cx="8131843" cy="369332"/>
          </a:xfrm>
          <a:prstGeom prst="rect">
            <a:avLst/>
          </a:prstGeom>
          <a:noFill/>
        </p:spPr>
        <p:txBody>
          <a:bodyPr wrap="square" rtlCol="0">
            <a:spAutoFit/>
          </a:bodyPr>
          <a:lstStyle/>
          <a:p>
            <a:pPr>
              <a:spcAft>
                <a:spcPts val="600"/>
              </a:spcAft>
            </a:pPr>
            <a:r>
              <a:rPr lang="fr-CA" dirty="0"/>
              <a:t>Travail complété par: François Bergeron, responsable en prévention incendie</a:t>
            </a:r>
            <a:endParaRPr lang="fr-CA"/>
          </a:p>
        </p:txBody>
      </p:sp>
    </p:spTree>
    <p:extLst>
      <p:ext uri="{BB962C8B-B14F-4D97-AF65-F5344CB8AC3E}">
        <p14:creationId xmlns:p14="http://schemas.microsoft.com/office/powerpoint/2010/main" val="286014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1479"/>
    </mc:Choice>
    <mc:Fallback xmlns="">
      <p:transition spd="slow" advTm="3147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0.1"/>
</p:tagLst>
</file>

<file path=ppt/tags/tag2.xml><?xml version="1.0" encoding="utf-8"?>
<p:tagLst xmlns:a="http://schemas.openxmlformats.org/drawingml/2006/main" xmlns:r="http://schemas.openxmlformats.org/officeDocument/2006/relationships" xmlns:p="http://schemas.openxmlformats.org/presentationml/2006/main">
  <p:tag name="TIMING" val="|5.6"/>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444</Words>
  <Application>Microsoft Macintosh PowerPoint</Application>
  <PresentationFormat>Grand écran</PresentationFormat>
  <Paragraphs>27</Paragraphs>
  <Slides>7</Slides>
  <Notes>0</Notes>
  <HiddenSlides>0</HiddenSlides>
  <MMClips>2</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vt:i4>
      </vt:variant>
    </vt:vector>
  </HeadingPairs>
  <TitlesOfParts>
    <vt:vector size="11" baseType="lpstr">
      <vt:lpstr>Arial</vt:lpstr>
      <vt:lpstr>Calibri</vt:lpstr>
      <vt:lpstr>Calibri Light</vt:lpstr>
      <vt:lpstr>Thème Office</vt:lpstr>
      <vt:lpstr>Plan d’évacuation</vt:lpstr>
      <vt:lpstr>Faites le plan d'évacuation de votre domicile</vt:lpstr>
      <vt:lpstr>Ce que contient le plan d'évacuation</vt:lpstr>
      <vt:lpstr>Comment faire votre plan d'évacuation?</vt:lpstr>
      <vt:lpstr>Présentation PowerPoint</vt:lpstr>
      <vt:lpstr>Vidéo Bédard Agusto, http://www.securitepublique.gouv.qc.ca/securite-incendie</vt:lpstr>
      <vt:lpstr>Exercez-vous à évacuer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d’évacuation</dc:title>
  <dc:creator>François Bergeron</dc:creator>
  <cp:lastModifiedBy>François Bergeron</cp:lastModifiedBy>
  <cp:revision>1</cp:revision>
  <dcterms:created xsi:type="dcterms:W3CDTF">2020-09-29T13:11:51Z</dcterms:created>
  <dcterms:modified xsi:type="dcterms:W3CDTF">2020-09-29T13:13:45Z</dcterms:modified>
</cp:coreProperties>
</file>